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3" r:id="rId5"/>
    <p:sldId id="262" r:id="rId6"/>
    <p:sldId id="258" r:id="rId7"/>
    <p:sldId id="260" r:id="rId8"/>
    <p:sldId id="25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120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330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903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03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426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999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47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83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3797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428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08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261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976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365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868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810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81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40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D1DC33B-0DAC-449F-807E-1DEB2B00AE1C}" type="datetimeFigureOut">
              <a:rPr lang="zh-CN" altLang="en-US" smtClean="0"/>
              <a:t>2024/5/17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BFB45D0-03D9-4238-AB33-A22F081AD4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33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3ABFFB-E2CB-1E13-5A29-87F8B3A9F8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17677CF-0265-E957-FB38-69C171C7A0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580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3D8C05-3091-C1A0-283F-3503D260B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BF0A99-1BE5-40A0-42D7-3D2F2DC74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816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F2C7C7-CFA3-6254-1DC5-2BDD9F59A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EEB260-4AD9-1C21-9EEB-99611F4C2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994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18C7E8-9635-051B-DCFD-485E634D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F8E748-7A1C-F8E7-8798-38CAA187E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584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695E96-BB5A-E155-55AD-4DF47784D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C6781E-C65B-7871-D571-849102FEE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71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04DEB1-E8E4-62BD-2D22-58B2EADED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B27AC7-C1F3-B1B1-B834-27053FAB0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052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FD2FB8-EC6C-4419-7F1C-8423F2CF8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86FEEA-4AE1-898D-172E-8B41042E4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317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E4186D-FD0C-A540-F3AE-5FFFE3B97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64ABD2-3A81-59E5-F9E0-65C75BD5C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633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环保">
  <a:themeElements>
    <a:clrScheme name="环保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环保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环保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</TotalTime>
  <Words>7</Words>
  <Application>Microsoft Office PowerPoint</Application>
  <PresentationFormat>宽屏</PresentationFormat>
  <Paragraphs>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1" baseType="lpstr">
      <vt:lpstr>Arial</vt:lpstr>
      <vt:lpstr>Garamond</vt:lpstr>
      <vt:lpstr>环保</vt:lpstr>
      <vt:lpstr>PowerPoint 演示文稿</vt:lpstr>
      <vt:lpstr>1</vt:lpstr>
      <vt:lpstr>2</vt:lpstr>
      <vt:lpstr>3</vt:lpstr>
      <vt:lpstr>4</vt:lpstr>
      <vt:lpstr>5</vt:lpstr>
      <vt:lpstr>6</vt:lpstr>
      <vt:lpstr>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艳 曾</dc:creator>
  <cp:lastModifiedBy>艳 曾</cp:lastModifiedBy>
  <cp:revision>3</cp:revision>
  <dcterms:created xsi:type="dcterms:W3CDTF">2024-05-17T02:00:27Z</dcterms:created>
  <dcterms:modified xsi:type="dcterms:W3CDTF">2024-05-17T02:03:40Z</dcterms:modified>
</cp:coreProperties>
</file>