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8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</p:sldIdLst>
  <p:sldSz cx="12192000" cy="6858000"/>
  <p:notesSz cx="6858000" cy="9144000"/>
  <p:embeddedFontLst>
    <p:embeddedFont>
      <p:font typeface="Noto Sans SC" panose="020B0200000000000000" charset="-122"/>
      <p:regular r:id="rId40"/>
    </p:embeddedFont>
    <p:embeddedFont>
      <p:font typeface="Calibri" panose="020F050202020403020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4" Type="http://schemas.openxmlformats.org/officeDocument/2006/relationships/font" Target="fonts/font5.fntdata"/><Relationship Id="rId43" Type="http://schemas.openxmlformats.org/officeDocument/2006/relationships/font" Target="fonts/font4.fntdata"/><Relationship Id="rId42" Type="http://schemas.openxmlformats.org/officeDocument/2006/relationships/font" Target="fonts/font3.fntdata"/><Relationship Id="rId41" Type="http://schemas.openxmlformats.org/officeDocument/2006/relationships/font" Target="fonts/font2.fntdata"/><Relationship Id="rId40" Type="http://schemas.openxmlformats.org/officeDocument/2006/relationships/font" Target="fonts/font1.fntdata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427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《酿酒高粱栽培学》第十章：高粱田间管理技术</a:t>
            </a:r>
            <a:endParaRPr lang="en-US" sz="427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汇报人：文小库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2025-03-23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第十章 高粱田间管理技术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查苗补苗技术要点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施肥管理策略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病虫害防治措施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田间管理技术实践与应用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田间管理技术对酿酒高粱品质的影响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课后思考与讨论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查苗补苗技术要点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匀苗定植方法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43632" y="1558004"/>
            <a:ext cx="8572780" cy="1513522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 rot="1800000">
            <a:off x="644958" y="1963388"/>
            <a:ext cx="808893" cy="701803"/>
          </a:xfrm>
          <a:prstGeom prst="hexagon">
            <a:avLst>
              <a:gd name="adj" fmla="val 28663"/>
              <a:gd name="vf" fmla="val 11547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519875" y="1983537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ctr" anchorCtr="1">
            <a:noAutofit/>
          </a:bodyPr>
          <a:lstStyle/>
          <a:p>
            <a:pPr algn="ctr">
              <a:spcBef>
                <a:spcPts val="375"/>
              </a:spcBef>
              <a:defRPr/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1839654" y="2145030"/>
            <a:ext cx="7409867" cy="86891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高粱幼苗3-4叶期时，应及时进行间苗，去除病苗、小苗、弱苗，避免植株过密。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159565" y="3291252"/>
            <a:ext cx="8572780" cy="1513522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3011101" y="3888105"/>
            <a:ext cx="7409867" cy="86891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在幼苗5-6叶期进行定苗，保持苗距均匀，只留健壮的苗，并拔除双株苗和二茬苗，确保高粱的纯度，以充分发挥良种的增产潜力。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3275499" y="4988243"/>
            <a:ext cx="8572780" cy="1513522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4071520" y="5572125"/>
            <a:ext cx="7409867" cy="86891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间苗和定苗时，应带定苗尺和小手锄，以保证等距全苗，并可结合定苗进行锄草松土。对于杂交种，应根据芽鞘、幼苗颜色、叶形和幼苗长势等特点，拔除杂株。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1800000">
            <a:off x="1730824" y="3697112"/>
            <a:ext cx="808893" cy="701803"/>
          </a:xfrm>
          <a:prstGeom prst="hexagon">
            <a:avLst>
              <a:gd name="adj" fmla="val 28663"/>
              <a:gd name="vf" fmla="val 11547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605741" y="3717260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ctr" anchorCtr="1">
            <a:noAutofit/>
          </a:bodyPr>
          <a:lstStyle/>
          <a:p>
            <a:pPr algn="ctr">
              <a:spcBef>
                <a:spcPts val="375"/>
              </a:spcBef>
              <a:defRPr/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 rot="1800000">
            <a:off x="2866220" y="5394102"/>
            <a:ext cx="808893" cy="701803"/>
          </a:xfrm>
          <a:prstGeom prst="hexagon">
            <a:avLst>
              <a:gd name="adj" fmla="val 28663"/>
              <a:gd name="vf" fmla="val 11547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2741137" y="541425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ctr" anchorCtr="1">
            <a:noAutofit/>
          </a:bodyPr>
          <a:lstStyle/>
          <a:p>
            <a:pPr algn="ctr">
              <a:spcBef>
                <a:spcPts val="375"/>
              </a:spcBef>
              <a:defRPr/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835843" y="1723773"/>
            <a:ext cx="3143250" cy="342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间苗时机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011101" y="3465700"/>
            <a:ext cx="3143250" cy="342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定苗原则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071520" y="5174021"/>
            <a:ext cx="3143250" cy="342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操作方法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施肥管理策略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基肥施用技巧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8195884" y="1659500"/>
            <a:ext cx="3370667" cy="4373333"/>
          </a:xfrm>
          <a:prstGeom prst="roundRect">
            <a:avLst>
              <a:gd name="adj" fmla="val 7173"/>
            </a:avLst>
          </a:prstGeom>
          <a:solidFill>
            <a:schemeClr val="lt2">
              <a:alpha val="80000"/>
            </a:schemeClr>
          </a:solidFill>
        </p:spPr>
      </p:sp>
      <p:cxnSp>
        <p:nvCxnSpPr>
          <p:cNvPr id="4" name="Connector 4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  <p:sp>
        <p:nvSpPr>
          <p:cNvPr id="5" name="TextBox 5"/>
          <p:cNvSpPr txBox="1"/>
          <p:nvPr/>
        </p:nvSpPr>
        <p:spPr>
          <a:xfrm>
            <a:off x="8309592" y="1899496"/>
            <a:ext cx="3143250" cy="6858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施肥时机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81030" y="2813949"/>
            <a:ext cx="3000375" cy="283541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基肥的施用最好在秋翻整地时进行，将肥料深翻入土，有利于根系吸收。对于春季播种的高粱，也可在播种前结合整地施入基肥。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410667" y="1659500"/>
            <a:ext cx="3370667" cy="4373333"/>
          </a:xfrm>
          <a:prstGeom prst="roundRect">
            <a:avLst>
              <a:gd name="adj" fmla="val 7173"/>
            </a:avLst>
          </a:prstGeom>
          <a:solidFill>
            <a:schemeClr val="lt2">
              <a:alpha val="80000"/>
            </a:schemeClr>
          </a:solidFill>
        </p:spPr>
      </p:sp>
      <p:cxnSp>
        <p:nvCxnSpPr>
          <p:cNvPr id="8" name="Connector 8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  <p:sp>
        <p:nvSpPr>
          <p:cNvPr id="9" name="TextBox 9"/>
          <p:cNvSpPr txBox="1"/>
          <p:nvPr/>
        </p:nvSpPr>
        <p:spPr>
          <a:xfrm>
            <a:off x="4524375" y="1899496"/>
            <a:ext cx="3143250" cy="6858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施肥量与方法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95813" y="2813949"/>
            <a:ext cx="3000375" cy="283541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肥的施用量应根据土壤肥力、目标产量及高粱的品种特性来确定。一般情况下，每亩施用农家肥3000公斤左右，同时配合适量的化肥。施肥方法可采用撒施或穴施，确保肥料与土壤充分混合，提高肥料的利用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25449" y="1659500"/>
            <a:ext cx="3370667" cy="4373333"/>
          </a:xfrm>
          <a:prstGeom prst="roundRect">
            <a:avLst>
              <a:gd name="adj" fmla="val 7173"/>
            </a:avLst>
          </a:prstGeom>
          <a:solidFill>
            <a:schemeClr val="lt2">
              <a:alpha val="80000"/>
            </a:schemeClr>
          </a:solidFill>
        </p:spPr>
      </p:sp>
      <p:cxnSp>
        <p:nvCxnSpPr>
          <p:cNvPr id="12" name="Connector 12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  <p:sp>
        <p:nvSpPr>
          <p:cNvPr id="13" name="TextBox 13"/>
          <p:cNvSpPr txBox="1"/>
          <p:nvPr/>
        </p:nvSpPr>
        <p:spPr>
          <a:xfrm>
            <a:off x="739158" y="1899496"/>
            <a:ext cx="3143250" cy="6858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有机肥与化肥结合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10595" y="2813949"/>
            <a:ext cx="3000375" cy="283541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高粱的基肥应以有机肥为主，如堆肥、厩肥、人粪尿等，这些肥料有机质含量高，肥效持久，有助于改善土壤结构。同时，根据土壤状况，适当搭配化肥，如尿素、磷钾肥等，以快速提供作物所需的营养元素。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64937" y="1269846"/>
            <a:ext cx="11062125" cy="5284580"/>
          </a:xfrm>
          <a:prstGeom prst="roundRect">
            <a:avLst>
              <a:gd name="adj" fmla="val 5846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7000"/>
              </a:srgbClr>
            </a:outerShdw>
          </a:effectLst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26452" r="9032"/>
          <a:stretch>
            <a:fillRect/>
          </a:stretch>
        </p:blipFill>
        <p:spPr>
          <a:xfrm>
            <a:off x="1006173" y="1701554"/>
            <a:ext cx="3673297" cy="442116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62971" y="2021953"/>
            <a:ext cx="5755563" cy="378036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分期追肥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高粱生长过程中，需根据植株的生长发育状况和土壤养分状况进行分期追肥。一般可分为提苗肥、拔节肥、孕穗肥和灌浆肥等几个时期。</a:t>
            </a:r>
            <a:endParaRPr lang="en-US" sz="1425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追肥种类与用量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苗肥以氮肥为主，如尿素，每亩施用10-15公斤，有助于促进幼苗快速生长。拔节肥和孕穗肥应氮、磷、钾配合施用，每亩施用尿素20-30公斤、过磷酸钙20-30公斤、氯化钾10-15公斤，以满足高粱旺盛生长期对养分的需求。灌浆肥以磷钾肥为主，每亩施用过磷酸钙20-30公斤、氯化钾10-15公斤，有助于促进籽粒灌浆，提高产量和品质。</a:t>
            </a:r>
            <a:endParaRPr lang="en-US" sz="1425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追肥管理实践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29505" b="29505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追肥方法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追肥可采用条施或穴施的方法，将肥料施入植株根系附近，避免直接接触到植株的茎秆和叶片。施肥后应及时覆土浇水，以促进肥料的溶解和根系的吸收。同时，要注意追肥的时机和用量，避免过量施肥导致植株徒长或烧苗现象的发生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追肥管理实践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病虫害防治措施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8303070" y="1200966"/>
            <a:ext cx="3434928" cy="3434928"/>
          </a:xfrm>
          <a:prstGeom prst="snip2Diag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5853553" y="3293711"/>
            <a:ext cx="3412554" cy="3412554"/>
          </a:xfrm>
          <a:prstGeom prst="snip2Diag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9829" y="1200966"/>
            <a:ext cx="4742231" cy="5273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轮作倒茬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高粱忌连作，实行3年以上轮作，如甜高粱、豆类、玉米轮作，以减少土壤病菌、减轻其危害。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种子处理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播种前种子必须经过筛选或风选除去杂质和秕粒，也可用药剂拌种，如用20%粉锈宁乳油、50%多菌灵可湿性粉剂、20%萎锈灵乳油等，按种子量的0.1%-0.2%拌种，充分拌匀后焖种4小时，荫干后播种。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拔除病株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田间发现病株及时拔除，并掌握在灰包破裂之前将病株拔除，带到地外销毁，减少病菌落入土中越冬。如果用病穗喂牲畜或沤粪，必须使粪肥充分腐熟，杀死病原菌，以减少侵染菌源。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病害防治方法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693" r="15693"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药剂防治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发病初期，根据病害类型选用适宜的药剂喷雾防治，如甲基托布津、多菌灵、百菌清等，每隔7-10天喷药1次，连续喷2-3次。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5693" r="15693"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病害防治方法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3186" y="2189088"/>
            <a:ext cx="256222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53186" y="2700366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选用抗病抗虫的优良品种，如榆杂1号、晋杂5号、遗杂10号、大粒抗7等品种，提高植株自身抗性。合理密植，改善田间通风透光条件，降低田间湿度，减少虫害发生。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68956" y="2815680"/>
            <a:ext cx="255270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物理防治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68956" y="3326958"/>
            <a:ext cx="2562225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利用害虫的趋化性、趋色性、趋光性，设置诱虫灯、黄板等物理防治设施，诱杀害虫。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60873" y="2189088"/>
            <a:ext cx="26098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生物防治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60873" y="2700366"/>
            <a:ext cx="2609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保护和利用天敌，如蜘蛛、花蝇、寄生蜂等昆虫，控制害虫数量。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54053" y="2815680"/>
            <a:ext cx="265747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药剂防治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54053" y="3326958"/>
            <a:ext cx="2653383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根据害虫发生情况，选用高效低毒的药剂喷雾防治，如乐果、辟蚜雾、甲拌磷等。注意轮换交替用药，避免害虫产生抗药性。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 rot="-10800000">
            <a:off x="795939" y="1705112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 rot="-10800000">
            <a:off x="3539937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 rot="10800000">
            <a:off x="6323866" y="1710499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 rot="-10800000">
            <a:off x="9134415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虫害防治策略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56874" y="1721024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00872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84801" y="171049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995350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4204" y="1693475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深耕整地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14204" y="2171158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深耕可将大量杂草种子翻入深土中，使其不能发芽，减少杂草为害。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14204" y="4384206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中耕除草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7985" y="4852503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中耕可直接消灭杂草，在草害较轻的田块，中耕是消灭杂草行之有效的措施。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08705" y="1693475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播前旋耕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108705" y="2109711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播前旋耕可有效消灭一大批土壤表层萌发的杂草，压低田间杂草发生的基数。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08705" y="4384206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化学除草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22486" y="4852503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使用化学除草剂进行除草，具有降草及时、效果好、劳动强度轻、工效高、成本低等优点。但需注意药剂选择、用药时间、浓度和方法，以免对高粱造成药害。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草害防控技术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 rot="0">
            <a:off x="3381475" y="1147015"/>
            <a:ext cx="5406235" cy="5406235"/>
            <a:chOff x="3381475" y="1147015"/>
            <a:chExt cx="5406235" cy="5406235"/>
          </a:xfrm>
        </p:grpSpPr>
        <p:sp>
          <p:nvSpPr>
            <p:cNvPr id="12" name="AutoShape 12"/>
            <p:cNvSpPr/>
            <p:nvPr/>
          </p:nvSpPr>
          <p:spPr>
            <a:xfrm>
              <a:off x="3384818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  <p:sp>
          <p:nvSpPr>
            <p:cNvPr id="13" name="AutoShape 13"/>
            <p:cNvSpPr/>
            <p:nvPr/>
          </p:nvSpPr>
          <p:spPr>
            <a:xfrm flipH="1">
              <a:off x="6086264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4" name="AutoShape 14"/>
            <p:cNvSpPr/>
            <p:nvPr/>
          </p:nvSpPr>
          <p:spPr>
            <a:xfrm flipV="1">
              <a:off x="3381475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5" name="AutoShape 15"/>
            <p:cNvSpPr/>
            <p:nvPr/>
          </p:nvSpPr>
          <p:spPr>
            <a:xfrm flipH="1" flipV="1">
              <a:off x="6082921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</p:grpSp>
      <p:sp>
        <p:nvSpPr>
          <p:cNvPr id="16" name="Freeform 16"/>
          <p:cNvSpPr/>
          <p:nvPr/>
        </p:nvSpPr>
        <p:spPr>
          <a:xfrm>
            <a:off x="5878869" y="3640582"/>
            <a:ext cx="433809" cy="43380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田间管理技术实践与应用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技术规程与种植实践结合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83022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94132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94132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种植过程中，需根据土壤质地和肥力水平，制定科学的土壤管理措施。例如，在贫瘠土壤上种植高粱时，需通过增施有机肥和合理轮作，改善土壤结构和肥力，提高土壤保水保肥能力。同时，定期进行中耕松土，保持土壤疏松，促进根系发育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90239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83022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375596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4586705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水肥管理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86705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高粱生长需求，合理安排灌溉和施肥时间和量。在干旱季节，需增加灌溉次数和灌水量，以满足高粱生长对水分的需求。施肥方面，应注重基肥与追肥相结合，根据土壤养分含量和高粱生长阶段，科学选择肥料种类和施用量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682812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375596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68169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379279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279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结合当地病虫害发生规律和高粱生长特点，制定有效的病虫害综合防控措施。如采用轮作倒茬、种子处理、合理密植等农业防治方法，减少病虫害发生基数；同时，利用生物防治和化学防治手段，及时控制病虫害的扩散和蔓延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475386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8168169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40619" y="1239230"/>
            <a:ext cx="3783578" cy="50447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田间管理数据记录与分析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259845" y="294547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环境因子监测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9845" y="3472246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对田间环境因子如温度、湿度、光照、土壤水分等进行实时监测和记录。通过数据分析，掌握环境因子对高粱生长的影响规律，为优化田间管理措施提供依据。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199" y="471440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产量与品质分析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72199" y="5252378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在收获季节，需对高粱的产量和品质进行全面分析。通过比较不同地块、不同管理措施下的产量和品质差异，找出影响高粱产量和品质的关键因素，为今后的种植实践提供指导。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2221" y="1165346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生长记录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72221" y="1692114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在高粱生长过程中，需定期记录其生长情况，包括株高、叶面积、分蘖数、穗长等关键指标。这些数据有助于了解高粱的生长动态，为田间管理提供科学依据。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4162763" y="482585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62763" y="305692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62763" y="1276789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技术改进与创新方向探讨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51754" y="1716288"/>
            <a:ext cx="3429000" cy="4591050"/>
          </a:xfrm>
          <a:prstGeom prst="round2Diag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937504" y="2040223"/>
            <a:ext cx="2857500" cy="97872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智能化田间管理技术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37504" y="3268967"/>
            <a:ext cx="2857500" cy="272215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随着物联网、大数据等信息技术的发展，智能化田间管理技术在高粱栽培中的应用前景广阔。通过安装传感器、监控设备等智能设备，实现对田间环境的实时监测和数据分析，为精准施肥、灌溉、病虫害防治等提供科学依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345585" y="1704871"/>
            <a:ext cx="3429000" cy="4591050"/>
          </a:xfrm>
          <a:prstGeom prst="round2Diag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4631335" y="2028807"/>
            <a:ext cx="2857500" cy="97872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生物技术应用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31335" y="3257550"/>
            <a:ext cx="2857500" cy="27335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生物技术在高粱栽培中的应用日益广泛。例如，通过基因工程技术培育抗病虫害、耐逆境的高粱新品种；利用微生物肥料和生物农药等生物制剂，提高土壤肥力和病虫害防治效果。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039417" y="1693454"/>
            <a:ext cx="3429000" cy="4591050"/>
          </a:xfrm>
          <a:prstGeom prst="round2Diag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8325167" y="2017390"/>
            <a:ext cx="2857500" cy="97872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可持续农业发展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25167" y="3246134"/>
            <a:ext cx="2857500" cy="274498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在追求高粱高产高效的同时，需注重农业可持续发展。通过合理轮作、间作套种等农业措施，改善土壤结构，提高土壤肥力；同时，注重农业废弃物的资源化利用，减少环境污染，推动农业绿色发展。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9643" y="1243502"/>
            <a:ext cx="10352713" cy="2571750"/>
          </a:xfrm>
          <a:prstGeom prst="roundRect">
            <a:avLst>
              <a:gd name="adj" fmla="val 9289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3" name="AutoShape 3"/>
          <p:cNvSpPr/>
          <p:nvPr/>
        </p:nvSpPr>
        <p:spPr>
          <a:xfrm>
            <a:off x="919643" y="3948315"/>
            <a:ext cx="10352713" cy="2571750"/>
          </a:xfrm>
          <a:prstGeom prst="roundRect">
            <a:avLst>
              <a:gd name="adj" fmla="val 9289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案例分析：成功与失败经验分享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04925" y="4254502"/>
            <a:ext cx="958215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失败案例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04925" y="4770937"/>
            <a:ext cx="9582150" cy="1424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某地区在高粱栽培过程中，由于忽视了病虫害防治工作，导致高粱生长后期病虫害大面积爆发，严重影响了高粱的产量和品质。此外，该地区还存在施肥不当、灌溉不合理等问题，进一步加剧了高粱生长的不良状况。通过深入分析失败原因，该地区及时调整了田间管理措施，加强病虫害防治和肥水管理，逐步恢复了高粱的正常生长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4925" y="1560110"/>
            <a:ext cx="958215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成功案例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04925" y="2076546"/>
            <a:ext cx="9582150" cy="1424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某地区通过引进高产优质的高粱新品种，结合科学的田间管理措施，实现了高粱产量和品质的双提升。同时，该地区还注重农业废弃物的资源化利用，将秸秆等废弃物转化为有机肥料，既减少了环境污染，又提高了土壤肥力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田间管理技术对酿酒高粱品质的影响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田间管理与高粱产量关系分析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灌溉策略对产量的影响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高粱在生长过程中需适量水分，尤其在拔节至抽穗期，需水量占总需水量的60%以上。科学灌溉策略，如根据土壤湿度和天气情况确定灌溉时期和量，能有效避免干旱导致的减产，确保高粱穗大粒多，提高产量。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施肥管理对产量的促进作用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对氮、磷、钾元素的需求量大，尤其在拔节至抽穗开花期，吸收氮元素占全生育期总量的62%左右。合理施肥，如前期以氮肥为主，后期以钾肥和磷肥为主，并根据土壤肥力情况调整施肥量，能显著提高高粱的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中耕除草对产量的保障作用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及时清除杂草，避免养分和水分竞争，同时中耕松土提高土壤透气性和通透性，有助于高粱根系的发育和植株的健康生长，从而保障高粱的产量。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疏苗定苗对产量的优化效果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通过间苗和定苗，确保每株幼苗都能获得足够的通风和阳光，提高植株的纯度，充分发挥良种的增产潜力，优化高粱的产量。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田间管理与高粱产量关系分析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田间管理与高粱品质关联探讨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73008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857984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灌溉对品质的影响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89633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3091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适度的灌溉不仅能提高产量，还能改善高粱的品质。如过度灌溉会导致土壤板结和植株徒长，影响高粱的籽粒饱满度和口感。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50024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435000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施肥对品质的提升作用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066649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280107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合理施肥能确保高粱获得全面的营养，从而提高其品质。如增施钾肥能提高高粱的抗逆性，使籽粒更加饱满，色泽更佳。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69665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854641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中耕除草对品质的保障作用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86290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9748" y="5353598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及时清除杂草和中耕松土，能改善土壤的微生态环境，促进高粱根系的发育和养分的吸收，从而提高高粱的品质。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46681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7431657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病虫害防治对品质的维护作用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6063306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276764" y="5291100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病虫害防治是高粱田间管理的重要环节，及时有效的防治能减少病虫害对高粱的损害，保障高粱的品质。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703007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优化田间布局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通过合理的田间布局，如轮作倒茬、间作套种等，改善土壤的微生态环境，提高土壤的肥力和养分利用率，从而提升高粱的品质。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精准施肥策略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根据高粱的生长需求和土壤肥力情况，制定精准的施肥方案，确保高粱获得全面的营养，提高其品质。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科学灌溉制度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结合高粱的生长特性和当地气候条件，制定科学的灌溉制度，确保高粱在生长过程中获得适量的水分，提高其产量和品质。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综合防治病虫害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采用农业防治、生物防治和化学防治相结合的方法，及时有效地防治高粱病虫害，保障高粱的健康生长和品质。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提升酿酒高粱品质的管理策略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06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课后思考与讨论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本章重点知识回顾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高粱生长周期管理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高粱的生长周期包括萌芽期、幼苗期、拔节期、孕穗期、抽穗期、灌浆期和成熟期。每个阶段都有其特定的管理需求，如萌芽期需注重土壤温度和湿度的控制，拔节期则需加强水肥管理以促进植株快速生长。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灌溉与排水技术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高粱虽耐旱，但生长过程中仍需适量水分。灌溉应根据土壤湿度和天气情况灵活调整，避免过度灌溉导致土壤板结和植株徒长。同时，需做好排水防涝措施，防止田间积水引发根部腐烂。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施肥策略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高粱对肥料需求量大，施肥应根据土壤肥力和高粱生长情况精准施用。萌芽期以磷肥为主，促进根系发育；拔节孕穗期则需增加氮肥和钾肥的施用，以满足植株快速生长的需求。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29500" b="29500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高粱常见病害包括黑穗病、叶斑病等，虫害则有蚜虫、玉米螟等。病虫害防治应采取综合措施，如选用抗病品种、合理轮作、科学施药等。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本章重点知识回顾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田间管理技术难点解析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水分管理平衡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如何在保证高粱生长所需水分的同时，避免过度灌溉和田间积水，是高粱田间管理的一大难点。这要求农民根据当地气候、土壤条件和高粱生长阶段灵活调整灌溉策略，并加强排水设施的建设和维护。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施肥精准度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高粱对肥料需求量大，但过量施肥不仅增加成本，还可能对土壤和环境造成污染。因此，如何根据土壤肥力和高粱生长情况精准施肥，提高肥料利用率，是高粱田间管理的另一大难点。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病虫害防治时机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的时机和方法对高粱产量和品质有重要影响。过早或过晚施药都可能影响防治效果，甚至导致病虫害抗药性的产生。因此，农民需要密切关注高粱生长情况和病虫害发生规律，选择合适的防治时机和方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679" r="10679"/>
          <a:stretch>
            <a:fillRect/>
          </a:stretch>
        </p:blipFill>
        <p:spPr>
          <a:xfrm>
            <a:off x="606080" y="1416215"/>
            <a:ext cx="5583600" cy="473334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7872" y="1964929"/>
            <a:ext cx="6270967" cy="3635914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5576989" y="2314681"/>
            <a:ext cx="5612735" cy="29364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中耕除草技巧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中耕除草是高粱田间管理的重要环节，但过度中耕可能损伤高粱根系，影响植株生长。因此，农民需要掌握适当的中耕深度和频率，以及有效的除草方法，确保高粱田间环境的整洁和植株的健康生长。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田间管理技术难点解析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酿酒高粱栽培领域前沿动态分享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新品种研发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近年来，随着生物技术的不断进步，酿酒高粱新品种的研发取得了显著成果。这些新品种不仅具有高产、优质、抗病等优良特性，还适应了不同地区的气候和土壤条件，为高粱产业的发展提供了有力支撑。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智能化管理技术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随着物联网、大数据等智能化技术的广泛应用，酿酒高粱栽培也逐渐实现了智能化管理。通过安装传感器、监测设备等智能化设施，农民可以实时掌握高粱生长情况、土壤湿度、气温等关键信息，为精准管理提供科学依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绿色栽培技术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面对日益严峻的环境问题，绿色栽培技术逐渐成为酿酒高粱栽培领域的研究热点。通过采用有机肥、生物防治等绿色栽培技术，不仅可以减少化肥和农药的使用量，降低对环境的污染，还可以提高高粱的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827" y="3965546"/>
            <a:ext cx="12193201" cy="28924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酿酒高粱栽培领域前沿动态分享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54850" y="1462587"/>
            <a:ext cx="11082301" cy="3064715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5" name="TextBox 5"/>
          <p:cNvSpPr txBox="1"/>
          <p:nvPr/>
        </p:nvSpPr>
        <p:spPr>
          <a:xfrm>
            <a:off x="962451" y="1830245"/>
            <a:ext cx="10267099" cy="2329399"/>
          </a:xfrm>
          <a:prstGeom prst="rect">
            <a:avLst/>
          </a:prstGeom>
        </p:spPr>
        <p:txBody>
          <a:bodyPr vert="horz" wrap="square" lIns="57150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产业融合发展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随着消费者对健康、高品质白酒需求的不断增加，酿酒高粱产业也呈现出融合发展的趋势。通过与其他产业的深度融合，如旅游、文化等产业的结合，不仅可以拓展高粱产业的产业链和价值链，还可以提高高粱产品的附加值和市场竞争力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学生自我探索与研究方向建议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73008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857984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深入研究高粱生长生理特性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89633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3091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了解高粱在不同生长阶段对水分、养分、光照等环境因子的需求规律，为制定科学的田间管理措施提供理论依据。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50024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435000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探索高效节水灌溉技术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066649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280107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针对高粱耐旱但需适量水分的特点，研究高效节水灌溉技术，如滴灌、喷灌等，以提高水分利用率和降低灌溉成本。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69665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854641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开展病虫害绿色防控技术研究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86290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9748" y="5353598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针对高粱常见病虫害问题，研究绿色防控技术，如生物防治、物理防治等，以减少化学农药的使用量和对环境的污染。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46681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7431657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关注酿酒高粱产业发展趋势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6063306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276764" y="5291100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了解国内外酿酒高粱产业的发展动态和市场需求变化，为制定科学合理的高粱栽培策略和产业发展规划提供参考依据。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5500</Words>
  <Application>WPS 演示</Application>
  <PresentationFormat>On-screen Show (4:3)</PresentationFormat>
  <Paragraphs>377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3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2</cp:revision>
  <dcterms:created xsi:type="dcterms:W3CDTF">2006-08-16T00:00:00Z</dcterms:created>
  <dcterms:modified xsi:type="dcterms:W3CDTF">2025-03-24T15:45:40Z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CD7B62F7689A4D288BAB50B213B47061_12</vt:lpwstr>
  </property>
  <property fmtid="{D5CDD505-2E9C-101B-9397-08002B2CF9AE}" pid="3" name="KSOProductBuildVer">
    <vt:lpwstr>2052-12.1.0.20305</vt:lpwstr>
  </property>
</Properties>
</file>